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60423" autoAdjust="0"/>
  </p:normalViewPr>
  <p:slideViewPr>
    <p:cSldViewPr showGuides="1">
      <p:cViewPr varScale="1">
        <p:scale>
          <a:sx n="78" d="100"/>
          <a:sy n="78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D0DA-A337-4883-A263-C537ED495F7F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14C6-349C-4545-9492-D2320DCAC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="1" dirty="0" smtClean="0"/>
              <a:t>How</a:t>
            </a:r>
            <a:r>
              <a:rPr lang="en-US" b="1" baseline="0" dirty="0" smtClean="0"/>
              <a:t> To Use This Template:</a:t>
            </a:r>
          </a:p>
          <a:p>
            <a:pPr marL="228600" indent="-228600">
              <a:buNone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Show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button in the status bar to start the presentation. The calendar counts the first 25 days of December. Each day,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numbered button corresponding to the day of the month. Clicking on that button will reveal an image to you.</a:t>
            </a:r>
          </a:p>
          <a:p>
            <a:pPr marL="228600" indent="-228600">
              <a:buNone/>
            </a:pPr>
            <a:endParaRPr lang="en-US" b="1" dirty="0" smtClean="0"/>
          </a:p>
          <a:p>
            <a:pPr marL="228600" indent="-228600">
              <a:buNone/>
            </a:pPr>
            <a:r>
              <a:rPr lang="en-US" b="1" dirty="0" smtClean="0"/>
              <a:t>Advent Calendar Template Customization Instructions:</a:t>
            </a:r>
            <a:r>
              <a:rPr lang="en-US" b="1" baseline="0" dirty="0" smtClean="0"/>
              <a:t>   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dirty="0" smtClean="0"/>
              <a:t>To add and format a</a:t>
            </a:r>
            <a:r>
              <a:rPr lang="en-US" baseline="0" dirty="0" smtClean="0"/>
              <a:t> background:</a:t>
            </a:r>
            <a:endParaRPr lang="en-US" dirty="0" smtClean="0"/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 add the</a:t>
            </a:r>
            <a:r>
              <a:rPr lang="en-US" baseline="0" dirty="0" smtClean="0"/>
              <a:t> background of a house scene, right-click the slide background, click </a:t>
            </a:r>
            <a:r>
              <a:rPr lang="en-US" b="1" baseline="0" dirty="0" smtClean="0"/>
              <a:t>Format Background.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 the Format Background dialog box, in the left pane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in the right pane,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Insert from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File</a:t>
            </a:r>
            <a:r>
              <a:rPr lang="en-US" baseline="0" dirty="0" smtClean="0"/>
              <a:t>, locate the picture that you want to use as the background, and then click </a:t>
            </a:r>
            <a:r>
              <a:rPr lang="en-US" b="1" baseline="0" dirty="0" smtClean="0"/>
              <a:t>Open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None/>
            </a:pPr>
            <a:r>
              <a:rPr lang="en-US" b="1" baseline="0" dirty="0" smtClean="0"/>
              <a:t>Note:</a:t>
            </a:r>
            <a:r>
              <a:rPr lang="en-US" baseline="0" dirty="0" smtClean="0"/>
              <a:t> You may download free images from Microsoft Office Online (http://office.microsoft.com).</a:t>
            </a:r>
          </a:p>
          <a:p>
            <a:pPr marL="228600" indent="-228600" algn="l">
              <a:buNone/>
            </a:pPr>
            <a:endParaRPr lang="en-US" baseline="0" dirty="0" smtClean="0"/>
          </a:p>
          <a:p>
            <a:pPr marL="228600" indent="-228600" algn="l">
              <a:buNone/>
            </a:pPr>
            <a:r>
              <a:rPr lang="en-US" baseline="0" dirty="0" smtClean="0"/>
              <a:t>To replace the pictures</a:t>
            </a:r>
            <a:r>
              <a:rPr lang="en-US" dirty="0" smtClean="0"/>
              <a:t> (of elves and other characters in the windows and on the rooftop)</a:t>
            </a:r>
            <a:r>
              <a:rPr lang="en-US" baseline="0" dirty="0" smtClean="0"/>
              <a:t> with your own pictures, do the following</a:t>
            </a:r>
            <a:r>
              <a:rPr lang="en-US" dirty="0" smtClean="0"/>
              <a:t>:</a:t>
            </a:r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Editing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Select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Selection Pane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It is easier to select pictures from within the </a:t>
            </a:r>
            <a:r>
              <a:rPr lang="en-US" b="1" baseline="0" dirty="0" smtClean="0"/>
              <a:t>Selection and Visibility </a:t>
            </a:r>
            <a:r>
              <a:rPr lang="en-US" baseline="0" dirty="0" smtClean="0"/>
              <a:t>pane than directly on the slide. 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Selection and Visibility </a:t>
            </a:r>
            <a:r>
              <a:rPr lang="en-US" b="0" baseline="0" dirty="0" smtClean="0"/>
              <a:t>pane,</a:t>
            </a:r>
            <a:r>
              <a:rPr lang="en-US" baseline="0" dirty="0" smtClean="0"/>
              <a:t> click a reveal item (</a:t>
            </a:r>
            <a:r>
              <a:rPr lang="en-US" u="sng" baseline="0" dirty="0" smtClean="0"/>
              <a:t>example</a:t>
            </a:r>
            <a:r>
              <a:rPr lang="en-US" baseline="0" dirty="0" smtClean="0"/>
              <a:t>: </a:t>
            </a:r>
            <a:r>
              <a:rPr lang="en-US" b="0" baseline="0" dirty="0" smtClean="0"/>
              <a:t>reveal_9)</a:t>
            </a:r>
            <a:endParaRPr lang="en-US" baseline="0" dirty="0" smtClean="0"/>
          </a:p>
          <a:p>
            <a:pPr marL="228600" indent="-22860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Each reveal item is associated with a picture. And each reveal item has a number, where each number matches the button that covers the picture. For example, the reveal_9 (picture) is located under </a:t>
            </a:r>
            <a:r>
              <a:rPr lang="en-US" b="0" baseline="0" dirty="0" smtClean="0"/>
              <a:t>button number 9</a:t>
            </a:r>
            <a:r>
              <a:rPr lang="en-US" baseline="0" dirty="0" smtClean="0"/>
              <a:t>) </a:t>
            </a:r>
            <a:br>
              <a:rPr lang="en-US" baseline="0" dirty="0" smtClean="0"/>
            </a:br>
            <a:endParaRPr lang="en-US" baseline="0" dirty="0" smtClean="0"/>
          </a:p>
          <a:p>
            <a:pPr marL="228600" indent="-228600">
              <a:buFont typeface="+mj-lt"/>
              <a:buAutoNum type="arabicPeriod" startAt="3"/>
            </a:pPr>
            <a:r>
              <a:rPr lang="en-US" b="0" baseline="0" dirty="0" smtClean="0"/>
              <a:t>After you have selected the reveal item associated with the picture that you want to replace, on the slide, locate and right-click the selected picture, and then click </a:t>
            </a:r>
            <a:r>
              <a:rPr lang="en-US" b="1" baseline="0" dirty="0" smtClean="0"/>
              <a:t>Format Picture</a:t>
            </a:r>
            <a:r>
              <a:rPr lang="en-US" baseline="0" dirty="0" smtClean="0"/>
              <a:t>.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in the left pane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, and in the right pane,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Insert from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File</a:t>
            </a:r>
            <a:r>
              <a:rPr lang="en-US" baseline="0" dirty="0" smtClean="0"/>
              <a:t>, locate the picture that you want to place on the calendar, and then click </a:t>
            </a:r>
            <a:r>
              <a:rPr lang="en-US" b="1" baseline="0" dirty="0" smtClean="0"/>
              <a:t>Open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 startAt="3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To reproduce the button and reveal shapes and images on this slide, do the following: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Shapes.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a “reveal” shape (such as a rectangle to cover a window, or a star in the sky), and then click and drag to draw the shape on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Fill these shapes with pictures or clip art images. (see procedures above)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double-click on the [object] to edit the text and type a new name (“reveal_1”).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Next,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Shapes.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a “button” shape, and then click and drag to draw the shape on the slide. (For example, a rectangle is drawn over the first window and it is now button #1).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“button” shape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Type in the text (number) for that “button.”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double-click on the [object] to edit the text and type a new name (“button_1”).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the “button” shape on this slide so that it completely covers the “reveal” shape.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To reproduce the animation effects on the slide, do the following: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Animations </a:t>
            </a:r>
            <a:r>
              <a:rPr lang="en-US" baseline="0" dirty="0" smtClean="0"/>
              <a:t>group, click </a:t>
            </a:r>
            <a:r>
              <a:rPr lang="en-US" b="1" baseline="0" dirty="0" smtClean="0"/>
              <a:t>Custom Animation</a:t>
            </a:r>
            <a:r>
              <a:rPr lang="en-US" baseline="0" dirty="0" smtClean="0"/>
              <a:t>.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pane opens up.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To assign an effect to the “button” (in this case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), select the button on the slide, and then in the </a:t>
            </a:r>
            <a:r>
              <a:rPr lang="en-US" b="1" baseline="0" dirty="0" smtClean="0"/>
              <a:t>Custom Animation </a:t>
            </a:r>
            <a:r>
              <a:rPr lang="en-US" baseline="0" dirty="0" smtClean="0"/>
              <a:t>pane, click </a:t>
            </a:r>
            <a:r>
              <a:rPr lang="en-US" b="1" baseline="0" dirty="0" smtClean="0"/>
              <a:t>Add 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Exit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More Effects</a:t>
            </a:r>
            <a:r>
              <a:rPr lang="en-US" b="0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Exit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="0" baseline="0" dirty="0" smtClean="0"/>
              <a:t> dialog box, u</a:t>
            </a:r>
            <a:r>
              <a:rPr lang="en-US" baseline="0" dirty="0" smtClean="0"/>
              <a:t>nder </a:t>
            </a:r>
            <a:r>
              <a:rPr lang="en-US" b="1" baseline="0" dirty="0" smtClean="0"/>
              <a:t>Subtle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Custom Animation </a:t>
            </a:r>
            <a:r>
              <a:rPr lang="en-US" baseline="0" dirty="0" smtClean="0"/>
              <a:t>pane, click the arrow to the right of the effect that you just added (fade exit effect) and select </a:t>
            </a:r>
            <a:r>
              <a:rPr lang="en-US" b="1" baseline="0" dirty="0" smtClean="0"/>
              <a:t>Timing</a:t>
            </a:r>
            <a:r>
              <a:rPr lang="en-US" b="0" baseline="0" dirty="0" smtClean="0"/>
              <a:t>. In the </a:t>
            </a:r>
            <a:r>
              <a:rPr lang="en-US" b="1" baseline="0" dirty="0" smtClean="0"/>
              <a:t>Fade</a:t>
            </a:r>
            <a:r>
              <a:rPr lang="en-US" b="0" baseline="0" dirty="0" smtClean="0"/>
              <a:t> dialog box, on the </a:t>
            </a:r>
            <a:r>
              <a:rPr lang="en-US" b="1" baseline="0" dirty="0" smtClean="0"/>
              <a:t>Timing</a:t>
            </a:r>
            <a:r>
              <a:rPr lang="en-US" b="0" baseline="0" dirty="0" smtClean="0"/>
              <a:t> tab,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baseline="0" dirty="0" smtClean="0"/>
              <a:t>Click the double arrows to the right of </a:t>
            </a:r>
            <a:r>
              <a:rPr lang="en-US" b="1" baseline="0" dirty="0" smtClean="0"/>
              <a:t>Triggers</a:t>
            </a:r>
            <a:r>
              <a:rPr lang="en-US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baseline="0" dirty="0" smtClean="0"/>
              <a:t>Click </a:t>
            </a:r>
            <a:r>
              <a:rPr lang="en-US" b="1" baseline="0" dirty="0" smtClean="0"/>
              <a:t>Start effect on click of</a:t>
            </a:r>
            <a:r>
              <a:rPr lang="en-US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baseline="0" dirty="0" smtClean="0"/>
              <a:t>Next to </a:t>
            </a:r>
            <a:r>
              <a:rPr lang="en-US" b="1" baseline="0" dirty="0" smtClean="0"/>
              <a:t>Start effect on click of</a:t>
            </a:r>
            <a:r>
              <a:rPr lang="en-US" b="0" baseline="0" dirty="0" smtClean="0"/>
              <a:t>, in the list select the “button” shape.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select the picture-filled (“reveal”) shape beneath the “button” shape, and in the </a:t>
            </a:r>
            <a:r>
              <a:rPr lang="en-US" b="1" baseline="0" dirty="0" smtClean="0"/>
              <a:t>Custom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Entrance</a:t>
            </a:r>
            <a:r>
              <a:rPr lang="en-US" baseline="0" dirty="0" smtClean="0"/>
              <a:t>, and click </a:t>
            </a:r>
            <a:r>
              <a:rPr lang="en-US" b="1" baseline="0" dirty="0" smtClean="0"/>
              <a:t>More Effects</a:t>
            </a:r>
            <a:r>
              <a:rPr lang="en-US" b="0" baseline="0" dirty="0" smtClean="0"/>
              <a:t>. In the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Entrance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Effect</a:t>
            </a:r>
            <a:r>
              <a:rPr lang="en-US" b="0" baseline="0" dirty="0" smtClean="0"/>
              <a:t> dialog box, u</a:t>
            </a:r>
            <a:r>
              <a:rPr lang="en-US" baseline="0" dirty="0" smtClean="0"/>
              <a:t>nder </a:t>
            </a:r>
            <a:r>
              <a:rPr lang="en-US" b="1" baseline="0" dirty="0" smtClean="0"/>
              <a:t>Subtle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Fade.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Custom Animation </a:t>
            </a:r>
            <a:r>
              <a:rPr lang="en-US" baseline="0" dirty="0" smtClean="0"/>
              <a:t>pane, select the effect that you just added (fade entrance effect), and then under </a:t>
            </a:r>
            <a:r>
              <a:rPr lang="en-US" b="1" baseline="0" dirty="0" smtClean="0"/>
              <a:t>Modify: Fade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Start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With</a:t>
            </a:r>
            <a:r>
              <a:rPr lang="en-US" baseline="0" dirty="0" smtClean="0"/>
              <a:t> </a:t>
            </a:r>
            <a:r>
              <a:rPr lang="en-US" b="1" baseline="0" dirty="0" smtClean="0"/>
              <a:t>Previous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Follow the same procedures with the remaining 24 “button” and “reveal” pairs of objects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38A9F-B664-475B-A483-247BF358F9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712788"/>
            <a:ext cx="7834313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6063" y="1455738"/>
            <a:ext cx="7877175" cy="5114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49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EDBDBC3B-8719-4222-8CF9-7007035FA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712788"/>
            <a:ext cx="78343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55738"/>
            <a:ext cx="7877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charset="0"/>
              </a:defRPr>
            </a:lvl1pPr>
          </a:lstStyle>
          <a:p>
            <a:fld id="{D0DF3739-24BD-4BBE-B17C-9A13224B276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jpeg"/><Relationship Id="rId21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png"/><Relationship Id="rId22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8153400"/>
            <a:ext cx="7834313" cy="5937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6" name="reveal_22"/>
          <p:cNvSpPr/>
          <p:nvPr/>
        </p:nvSpPr>
        <p:spPr bwMode="auto">
          <a:xfrm>
            <a:off x="1153886" y="1643743"/>
            <a:ext cx="947057" cy="587828"/>
          </a:xfrm>
          <a:prstGeom prst="rect">
            <a:avLst/>
          </a:prstGeom>
          <a:blipFill dpi="0" rotWithShape="1">
            <a:blip r:embed="rId4" cstate="print"/>
            <a:srcRect/>
            <a:tile tx="-63500" ty="0" sx="50000" sy="50000" flip="none" algn="ct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veal_2"/>
          <p:cNvSpPr/>
          <p:nvPr/>
        </p:nvSpPr>
        <p:spPr bwMode="auto">
          <a:xfrm>
            <a:off x="4953000" y="3326606"/>
            <a:ext cx="892629" cy="511969"/>
          </a:xfrm>
          <a:prstGeom prst="rect">
            <a:avLst/>
          </a:prstGeom>
          <a:blipFill dpi="0" rotWithShape="1">
            <a:blip r:embed="rId5" cstate="print"/>
            <a:srcRect/>
            <a:tile tx="63500" ty="0" sx="35000" sy="35000" flip="none" algn="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aveal_14"/>
          <p:cNvSpPr/>
          <p:nvPr/>
        </p:nvSpPr>
        <p:spPr bwMode="auto">
          <a:xfrm>
            <a:off x="6781800" y="3374571"/>
            <a:ext cx="957943" cy="609260"/>
          </a:xfrm>
          <a:prstGeom prst="rect">
            <a:avLst/>
          </a:prstGeom>
          <a:blipFill dpi="0" rotWithShape="1">
            <a:blip r:embed="rId6" cstate="print"/>
            <a:srcRect/>
            <a:tile tx="0" ty="25400" sx="50000" sy="5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veal_24"/>
          <p:cNvSpPr/>
          <p:nvPr/>
        </p:nvSpPr>
        <p:spPr bwMode="auto">
          <a:xfrm>
            <a:off x="6781800" y="4234543"/>
            <a:ext cx="947057" cy="587828"/>
          </a:xfrm>
          <a:prstGeom prst="rect">
            <a:avLst/>
          </a:prstGeom>
          <a:blipFill dpi="0" rotWithShape="1">
            <a:blip r:embed="rId7" cstate="print"/>
            <a:srcRect/>
            <a:tile tx="228600" ty="-127000" sx="40000" sy="4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veal_13"/>
          <p:cNvSpPr/>
          <p:nvPr/>
        </p:nvSpPr>
        <p:spPr bwMode="auto">
          <a:xfrm>
            <a:off x="6760029" y="5083629"/>
            <a:ext cx="979714" cy="783771"/>
          </a:xfrm>
          <a:prstGeom prst="rect">
            <a:avLst/>
          </a:prstGeom>
          <a:blipFill dpi="0" rotWithShape="1">
            <a:blip r:embed="rId7" cstate="print"/>
            <a:srcRect/>
            <a:tile tx="127000" ty="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veal_6"/>
          <p:cNvSpPr/>
          <p:nvPr/>
        </p:nvSpPr>
        <p:spPr bwMode="auto">
          <a:xfrm>
            <a:off x="5377552" y="5366663"/>
            <a:ext cx="674914" cy="63137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 l="20000" r="20000" b="-10000"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veal_12"/>
          <p:cNvSpPr/>
          <p:nvPr/>
        </p:nvSpPr>
        <p:spPr bwMode="auto">
          <a:xfrm>
            <a:off x="4953000" y="4186238"/>
            <a:ext cx="892629" cy="500062"/>
          </a:xfrm>
          <a:prstGeom prst="rect">
            <a:avLst/>
          </a:prstGeom>
          <a:blipFill dpi="0" rotWithShape="1">
            <a:blip r:embed="rId9" cstate="print"/>
            <a:srcRect/>
            <a:tile tx="508000" ty="635000" sx="70000" sy="7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veal_21"/>
          <p:cNvSpPr/>
          <p:nvPr/>
        </p:nvSpPr>
        <p:spPr bwMode="auto">
          <a:xfrm>
            <a:off x="4953000" y="2488406"/>
            <a:ext cx="881743" cy="514349"/>
          </a:xfrm>
          <a:prstGeom prst="rect">
            <a:avLst/>
          </a:prstGeom>
          <a:blipFill dpi="0" rotWithShape="1">
            <a:blip r:embed="rId10" cstate="print"/>
            <a:srcRect/>
            <a:tile tx="0" ty="635000" sx="100000" sy="10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veal_17"/>
          <p:cNvSpPr/>
          <p:nvPr/>
        </p:nvSpPr>
        <p:spPr bwMode="auto">
          <a:xfrm>
            <a:off x="5000625" y="1790700"/>
            <a:ext cx="814388" cy="433388"/>
          </a:xfrm>
          <a:prstGeom prst="rect">
            <a:avLst/>
          </a:prstGeom>
          <a:blipFill dpi="0" rotWithShape="1">
            <a:blip r:embed="rId11" cstate="print"/>
            <a:srcRect/>
            <a:tile tx="63500" ty="127000" sx="25000" sy="25000" flip="none" algn="ct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veal_9"/>
          <p:cNvSpPr/>
          <p:nvPr/>
        </p:nvSpPr>
        <p:spPr bwMode="auto">
          <a:xfrm>
            <a:off x="5176837" y="995362"/>
            <a:ext cx="490538" cy="4381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veal_25"/>
          <p:cNvSpPr/>
          <p:nvPr/>
        </p:nvSpPr>
        <p:spPr bwMode="auto">
          <a:xfrm>
            <a:off x="7167570" y="676276"/>
            <a:ext cx="1066800" cy="1066800"/>
          </a:xfrm>
          <a:prstGeom prst="ellipse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veal_19"/>
          <p:cNvSpPr/>
          <p:nvPr/>
        </p:nvSpPr>
        <p:spPr bwMode="auto">
          <a:xfrm>
            <a:off x="3054350" y="2444750"/>
            <a:ext cx="965200" cy="606425"/>
          </a:xfrm>
          <a:prstGeom prst="rect">
            <a:avLst/>
          </a:prstGeom>
          <a:blipFill dpi="0" rotWithShape="1">
            <a:blip r:embed="rId14" cstate="print"/>
            <a:srcRect/>
            <a:tile tx="2540000" ty="25400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veal_8"/>
          <p:cNvSpPr/>
          <p:nvPr/>
        </p:nvSpPr>
        <p:spPr bwMode="auto">
          <a:xfrm>
            <a:off x="3054350" y="3282950"/>
            <a:ext cx="958850" cy="622300"/>
          </a:xfrm>
          <a:prstGeom prst="rect">
            <a:avLst/>
          </a:prstGeom>
          <a:blipFill dpi="0" rotWithShape="1">
            <a:blip r:embed="rId15" cstate="print"/>
            <a:srcRect/>
            <a:tile tx="0" ty="-101600" sx="40000" sy="4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veal_7"/>
          <p:cNvSpPr/>
          <p:nvPr/>
        </p:nvSpPr>
        <p:spPr bwMode="auto">
          <a:xfrm>
            <a:off x="3028950" y="4133850"/>
            <a:ext cx="990600" cy="603250"/>
          </a:xfrm>
          <a:prstGeom prst="rect">
            <a:avLst/>
          </a:prstGeom>
          <a:blipFill dpi="0" rotWithShape="0">
            <a:blip r:embed="rId15" cstate="print"/>
            <a:srcRect/>
            <a:tile tx="-63500" ty="127000" sx="50000" sy="50000" flip="none" algn="b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veal_16"/>
          <p:cNvSpPr/>
          <p:nvPr/>
        </p:nvSpPr>
        <p:spPr bwMode="auto">
          <a:xfrm>
            <a:off x="3059906" y="5003800"/>
            <a:ext cx="965994" cy="800100"/>
          </a:xfrm>
          <a:prstGeom prst="rect">
            <a:avLst/>
          </a:prstGeom>
          <a:blipFill dpi="0" rotWithShape="1">
            <a:blip r:embed="rId16" cstate="print"/>
            <a:srcRect/>
            <a:tile tx="-63500" ty="-635000" sx="50000" sy="5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veal_10"/>
          <p:cNvSpPr/>
          <p:nvPr/>
        </p:nvSpPr>
        <p:spPr bwMode="auto">
          <a:xfrm>
            <a:off x="1647835" y="5320398"/>
            <a:ext cx="671513" cy="661988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veal_1"/>
          <p:cNvSpPr/>
          <p:nvPr/>
        </p:nvSpPr>
        <p:spPr bwMode="auto">
          <a:xfrm>
            <a:off x="1171575" y="4179094"/>
            <a:ext cx="926306" cy="585787"/>
          </a:xfrm>
          <a:prstGeom prst="rect">
            <a:avLst/>
          </a:prstGeom>
          <a:blipFill dpi="0" rotWithShape="1">
            <a:blip r:embed="rId18" cstate="print"/>
            <a:srcRect/>
            <a:tile tx="-63500" ty="381000" sx="30000" sy="3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veal_23"/>
          <p:cNvSpPr/>
          <p:nvPr/>
        </p:nvSpPr>
        <p:spPr bwMode="auto">
          <a:xfrm>
            <a:off x="1138238" y="3352800"/>
            <a:ext cx="971550" cy="604838"/>
          </a:xfrm>
          <a:prstGeom prst="rect">
            <a:avLst/>
          </a:prstGeom>
          <a:blipFill dpi="0" rotWithShape="1">
            <a:blip r:embed="rId19" cstate="print"/>
            <a:srcRect/>
            <a:tile tx="0" ty="-508000" sx="70000" sy="7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veal_4"/>
          <p:cNvSpPr/>
          <p:nvPr/>
        </p:nvSpPr>
        <p:spPr bwMode="auto">
          <a:xfrm>
            <a:off x="1123950" y="2447925"/>
            <a:ext cx="985838" cy="604838"/>
          </a:xfrm>
          <a:prstGeom prst="rect">
            <a:avLst/>
          </a:prstGeom>
          <a:blipFill dpi="0" rotWithShape="1">
            <a:blip r:embed="rId4" cstate="print"/>
            <a:srcRect/>
            <a:tile tx="254000" ty="101600" sx="70000" sy="70000" flip="none" algn="br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veal_3"/>
          <p:cNvSpPr/>
          <p:nvPr/>
        </p:nvSpPr>
        <p:spPr bwMode="auto">
          <a:xfrm>
            <a:off x="2238375" y="342900"/>
            <a:ext cx="533400" cy="533400"/>
          </a:xfrm>
          <a:prstGeom prst="ellipse">
            <a:avLst/>
          </a:prstGeom>
          <a:blipFill dpi="0" rotWithShape="1">
            <a:blip r:embed="rId20" cstate="print"/>
            <a:srcRect/>
            <a:tile tx="-127000" ty="-127000" sx="50000" sy="5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veal_11"/>
          <p:cNvSpPr/>
          <p:nvPr/>
        </p:nvSpPr>
        <p:spPr bwMode="auto">
          <a:xfrm>
            <a:off x="4038600" y="-171450"/>
            <a:ext cx="762000" cy="762000"/>
          </a:xfrm>
          <a:prstGeom prst="ellipse">
            <a:avLst/>
          </a:prstGeom>
          <a:blipFill dpi="0" rotWithShape="1">
            <a:blip r:embed="rId21" cstate="print"/>
            <a:srcRect/>
            <a:tile tx="127000" ty="0" sx="50000" sy="50000" flip="none" algn="t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veal_15"/>
          <p:cNvSpPr/>
          <p:nvPr/>
        </p:nvSpPr>
        <p:spPr bwMode="auto">
          <a:xfrm>
            <a:off x="-1481138" y="5695950"/>
            <a:ext cx="2962275" cy="11620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veal_20"/>
          <p:cNvSpPr/>
          <p:nvPr/>
        </p:nvSpPr>
        <p:spPr bwMode="auto">
          <a:xfrm>
            <a:off x="7996926" y="5619750"/>
            <a:ext cx="2590800" cy="123825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veal_18"/>
          <p:cNvSpPr/>
          <p:nvPr/>
        </p:nvSpPr>
        <p:spPr bwMode="auto">
          <a:xfrm>
            <a:off x="2748640" y="-1261384"/>
            <a:ext cx="819149" cy="10001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veal_5"/>
          <p:cNvSpPr/>
          <p:nvPr/>
        </p:nvSpPr>
        <p:spPr bwMode="auto">
          <a:xfrm>
            <a:off x="6293302" y="-962022"/>
            <a:ext cx="981075" cy="13144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veal_22xtra"/>
          <p:cNvSpPr/>
          <p:nvPr/>
        </p:nvSpPr>
        <p:spPr bwMode="auto">
          <a:xfrm>
            <a:off x="1371600" y="1132114"/>
            <a:ext cx="424543" cy="250372"/>
          </a:xfrm>
          <a:prstGeom prst="rect">
            <a:avLst/>
          </a:prstGeom>
          <a:blipFill dpi="0" rotWithShape="1">
            <a:blip r:embed="rId4" cstate="print"/>
            <a:srcRect/>
            <a:tile tx="698500" ty="1651000" sx="50000" sy="50000" flip="none" algn="tl"/>
          </a:blip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button"/>
          <p:cNvSpPr/>
          <p:nvPr/>
        </p:nvSpPr>
        <p:spPr bwMode="auto">
          <a:xfrm>
            <a:off x="1426034" y="4305298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</a:t>
            </a:r>
          </a:p>
        </p:txBody>
      </p:sp>
      <p:sp>
        <p:nvSpPr>
          <p:cNvPr id="76" name="button"/>
          <p:cNvSpPr/>
          <p:nvPr/>
        </p:nvSpPr>
        <p:spPr bwMode="auto">
          <a:xfrm>
            <a:off x="5225148" y="3412669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</a:t>
            </a:r>
          </a:p>
        </p:txBody>
      </p:sp>
      <p:sp>
        <p:nvSpPr>
          <p:cNvPr id="77" name="button"/>
          <p:cNvSpPr/>
          <p:nvPr/>
        </p:nvSpPr>
        <p:spPr bwMode="auto">
          <a:xfrm>
            <a:off x="2296887" y="370114"/>
            <a:ext cx="457200" cy="457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3</a:t>
            </a:r>
          </a:p>
        </p:txBody>
      </p:sp>
      <p:sp>
        <p:nvSpPr>
          <p:cNvPr id="78" name="button"/>
          <p:cNvSpPr/>
          <p:nvPr/>
        </p:nvSpPr>
        <p:spPr bwMode="auto">
          <a:xfrm>
            <a:off x="1426034" y="2574469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4</a:t>
            </a:r>
          </a:p>
        </p:txBody>
      </p:sp>
      <p:sp>
        <p:nvSpPr>
          <p:cNvPr id="79" name="button"/>
          <p:cNvSpPr/>
          <p:nvPr/>
        </p:nvSpPr>
        <p:spPr bwMode="auto">
          <a:xfrm>
            <a:off x="6585860" y="2073726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5</a:t>
            </a:r>
          </a:p>
        </p:txBody>
      </p:sp>
      <p:sp>
        <p:nvSpPr>
          <p:cNvPr id="80" name="button"/>
          <p:cNvSpPr/>
          <p:nvPr/>
        </p:nvSpPr>
        <p:spPr bwMode="auto">
          <a:xfrm>
            <a:off x="5442868" y="5600704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6</a:t>
            </a:r>
          </a:p>
        </p:txBody>
      </p:sp>
      <p:sp>
        <p:nvSpPr>
          <p:cNvPr id="81" name="button"/>
          <p:cNvSpPr/>
          <p:nvPr/>
        </p:nvSpPr>
        <p:spPr bwMode="auto">
          <a:xfrm>
            <a:off x="3341918" y="4283526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7</a:t>
            </a:r>
          </a:p>
        </p:txBody>
      </p:sp>
      <p:sp>
        <p:nvSpPr>
          <p:cNvPr id="82" name="button"/>
          <p:cNvSpPr/>
          <p:nvPr/>
        </p:nvSpPr>
        <p:spPr bwMode="auto">
          <a:xfrm>
            <a:off x="3341918" y="3423555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8</a:t>
            </a:r>
          </a:p>
        </p:txBody>
      </p:sp>
      <p:sp>
        <p:nvSpPr>
          <p:cNvPr id="83" name="button"/>
          <p:cNvSpPr/>
          <p:nvPr/>
        </p:nvSpPr>
        <p:spPr bwMode="auto">
          <a:xfrm>
            <a:off x="5225148" y="1039583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9</a:t>
            </a:r>
          </a:p>
        </p:txBody>
      </p:sp>
      <p:sp>
        <p:nvSpPr>
          <p:cNvPr id="84" name="button"/>
          <p:cNvSpPr/>
          <p:nvPr/>
        </p:nvSpPr>
        <p:spPr bwMode="auto">
          <a:xfrm>
            <a:off x="1698184" y="5589819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10</a:t>
            </a:r>
          </a:p>
        </p:txBody>
      </p:sp>
      <p:sp>
        <p:nvSpPr>
          <p:cNvPr id="88" name="button"/>
          <p:cNvSpPr/>
          <p:nvPr/>
        </p:nvSpPr>
        <p:spPr bwMode="auto">
          <a:xfrm>
            <a:off x="4158342" y="0"/>
            <a:ext cx="566056" cy="56605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11</a:t>
            </a:r>
          </a:p>
        </p:txBody>
      </p:sp>
      <p:sp>
        <p:nvSpPr>
          <p:cNvPr id="90" name="button"/>
          <p:cNvSpPr/>
          <p:nvPr/>
        </p:nvSpPr>
        <p:spPr bwMode="auto">
          <a:xfrm>
            <a:off x="5225148" y="4250868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12</a:t>
            </a:r>
          </a:p>
        </p:txBody>
      </p:sp>
      <p:sp>
        <p:nvSpPr>
          <p:cNvPr id="91" name="button"/>
          <p:cNvSpPr/>
          <p:nvPr/>
        </p:nvSpPr>
        <p:spPr bwMode="auto">
          <a:xfrm>
            <a:off x="7032174" y="5274126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13</a:t>
            </a:r>
          </a:p>
        </p:txBody>
      </p:sp>
      <p:sp>
        <p:nvSpPr>
          <p:cNvPr id="92" name="button"/>
          <p:cNvSpPr/>
          <p:nvPr/>
        </p:nvSpPr>
        <p:spPr bwMode="auto">
          <a:xfrm>
            <a:off x="7032174" y="3510640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14</a:t>
            </a:r>
          </a:p>
        </p:txBody>
      </p:sp>
      <p:sp>
        <p:nvSpPr>
          <p:cNvPr id="93" name="button"/>
          <p:cNvSpPr/>
          <p:nvPr/>
        </p:nvSpPr>
        <p:spPr bwMode="auto">
          <a:xfrm>
            <a:off x="1077713" y="6188525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15</a:t>
            </a:r>
          </a:p>
        </p:txBody>
      </p:sp>
      <p:sp>
        <p:nvSpPr>
          <p:cNvPr id="94" name="button"/>
          <p:cNvSpPr/>
          <p:nvPr/>
        </p:nvSpPr>
        <p:spPr bwMode="auto">
          <a:xfrm>
            <a:off x="3341918" y="5252354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16</a:t>
            </a:r>
          </a:p>
        </p:txBody>
      </p:sp>
      <p:sp>
        <p:nvSpPr>
          <p:cNvPr id="95" name="button"/>
          <p:cNvSpPr/>
          <p:nvPr/>
        </p:nvSpPr>
        <p:spPr bwMode="auto">
          <a:xfrm>
            <a:off x="5225148" y="1834240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17</a:t>
            </a:r>
          </a:p>
        </p:txBody>
      </p:sp>
      <p:sp>
        <p:nvSpPr>
          <p:cNvPr id="96" name="button"/>
          <p:cNvSpPr/>
          <p:nvPr/>
        </p:nvSpPr>
        <p:spPr bwMode="auto">
          <a:xfrm>
            <a:off x="3810003" y="1181097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18</a:t>
            </a:r>
          </a:p>
        </p:txBody>
      </p:sp>
      <p:sp>
        <p:nvSpPr>
          <p:cNvPr id="97" name="button"/>
          <p:cNvSpPr/>
          <p:nvPr/>
        </p:nvSpPr>
        <p:spPr bwMode="auto">
          <a:xfrm>
            <a:off x="3341918" y="2585354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19</a:t>
            </a:r>
          </a:p>
        </p:txBody>
      </p:sp>
      <p:sp>
        <p:nvSpPr>
          <p:cNvPr id="98" name="button"/>
          <p:cNvSpPr/>
          <p:nvPr/>
        </p:nvSpPr>
        <p:spPr bwMode="auto">
          <a:xfrm>
            <a:off x="5225148" y="2574468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21</a:t>
            </a:r>
          </a:p>
        </p:txBody>
      </p:sp>
      <p:sp>
        <p:nvSpPr>
          <p:cNvPr id="99" name="button"/>
          <p:cNvSpPr/>
          <p:nvPr/>
        </p:nvSpPr>
        <p:spPr bwMode="auto">
          <a:xfrm>
            <a:off x="1426034" y="1779811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22</a:t>
            </a:r>
          </a:p>
        </p:txBody>
      </p:sp>
      <p:sp>
        <p:nvSpPr>
          <p:cNvPr id="100" name="button"/>
          <p:cNvSpPr/>
          <p:nvPr/>
        </p:nvSpPr>
        <p:spPr bwMode="auto">
          <a:xfrm>
            <a:off x="8011875" y="6166753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20</a:t>
            </a:r>
          </a:p>
        </p:txBody>
      </p:sp>
      <p:sp>
        <p:nvSpPr>
          <p:cNvPr id="101" name="button"/>
          <p:cNvSpPr/>
          <p:nvPr/>
        </p:nvSpPr>
        <p:spPr bwMode="auto">
          <a:xfrm>
            <a:off x="1426034" y="3477983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23</a:t>
            </a:r>
          </a:p>
        </p:txBody>
      </p:sp>
      <p:sp>
        <p:nvSpPr>
          <p:cNvPr id="102" name="button"/>
          <p:cNvSpPr/>
          <p:nvPr/>
        </p:nvSpPr>
        <p:spPr bwMode="auto">
          <a:xfrm>
            <a:off x="7032174" y="4359726"/>
            <a:ext cx="413656" cy="342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24</a:t>
            </a:r>
          </a:p>
        </p:txBody>
      </p:sp>
      <p:sp>
        <p:nvSpPr>
          <p:cNvPr id="103" name="button"/>
          <p:cNvSpPr/>
          <p:nvPr/>
        </p:nvSpPr>
        <p:spPr bwMode="auto">
          <a:xfrm>
            <a:off x="7326110" y="870856"/>
            <a:ext cx="707546" cy="70754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25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1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86" grpId="0" animBg="1"/>
      <p:bldP spid="32" grpId="0" animBg="1"/>
      <p:bldP spid="33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6" grpId="0" animBg="1"/>
      <p:bldP spid="56" grpId="1" animBg="1"/>
      <p:bldP spid="54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theme/theme1.xml><?xml version="1.0" encoding="utf-8"?>
<a:theme xmlns:a="http://schemas.openxmlformats.org/drawingml/2006/main" name="2005 calenda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7D06E6-05F1-460C-9898-E153355C67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Advent calendar</Template>
  <TotalTime>0</TotalTime>
  <Words>309</Words>
  <Application>Microsoft Office PowerPoint</Application>
  <PresentationFormat>On-screen Show (4:3)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Tahoma</vt:lpstr>
      <vt:lpstr>2005 calendar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BettynBill</dc:creator>
  <cp:keywords/>
  <cp:lastModifiedBy>BettynBill</cp:lastModifiedBy>
  <cp:revision>1</cp:revision>
  <dcterms:created xsi:type="dcterms:W3CDTF">2013-12-01T21:45:43Z</dcterms:created>
  <dcterms:modified xsi:type="dcterms:W3CDTF">2013-12-01T21:46:26Z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TC011540811033</vt:lpwstr>
  </property>
</Properties>
</file>